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65" r:id="rId3"/>
    <p:sldId id="256" r:id="rId4"/>
    <p:sldId id="257" r:id="rId5"/>
    <p:sldId id="264" r:id="rId6"/>
    <p:sldId id="260" r:id="rId7"/>
    <p:sldId id="262" r:id="rId8"/>
    <p:sldId id="263" r:id="rId9"/>
    <p:sldId id="261" r:id="rId10"/>
    <p:sldId id="258" r:id="rId11"/>
    <p:sldId id="259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37" autoAdjust="0"/>
  </p:normalViewPr>
  <p:slideViewPr>
    <p:cSldViewPr>
      <p:cViewPr varScale="1">
        <p:scale>
          <a:sx n="102" d="100"/>
          <a:sy n="102" d="100"/>
        </p:scale>
        <p:origin x="18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0443" y="2060848"/>
            <a:ext cx="70567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Практические задания по роману И.С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Тургенева </a:t>
            </a:r>
            <a:endParaRPr lang="ru-RU" sz="4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«Отцы и дети»</a:t>
            </a:r>
          </a:p>
        </p:txBody>
      </p:sp>
    </p:spTree>
    <p:extLst>
      <p:ext uri="{BB962C8B-B14F-4D97-AF65-F5344CB8AC3E}">
        <p14:creationId xmlns:p14="http://schemas.microsoft.com/office/powerpoint/2010/main" val="2335239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642918"/>
          <a:ext cx="8501124" cy="6045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29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Смелый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Желчный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Недалекий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Примитивный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Духовно ограниченный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глубоко любить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глубоко страдать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Отставной 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Сильный духовно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Вызывающий неприязнь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Невоспитанный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Нахал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распущенный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642918"/>
          <a:ext cx="8501124" cy="60982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56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Слащаво-приторный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Любящий красивую фразу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Болеющий за русский народ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Понимающий жизнь народа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6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Остроумный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96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Суетливый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49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Несдержанный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92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35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Размазня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78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волевой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Эгоистичный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Холодный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Лишний 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Третья учебная ситуация.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357430"/>
          <a:ext cx="8429684" cy="3626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4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2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626">
                <a:tc>
                  <a:txBody>
                    <a:bodyPr/>
                    <a:lstStyle/>
                    <a:p>
                      <a:r>
                        <a:rPr lang="ru-RU" dirty="0" smtClean="0"/>
                        <a:t>Детали портрета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Сфера интересов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Я-концепция</a:t>
                      </a:r>
                      <a:r>
                        <a:rPr lang="ru-RU" dirty="0" smtClean="0"/>
                        <a:t> героя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058"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 героя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Судьба героя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5407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Характеристика, данная другими героями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5798">
                <a:tc>
                  <a:txBody>
                    <a:bodyPr/>
                    <a:lstStyle/>
                    <a:p>
                      <a:r>
                        <a:rPr lang="ru-RU" dirty="0" smtClean="0"/>
                        <a:t>Прямая авторская позиция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2910" y="1071546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Используя текст романа «Отцы и дети», собственные наблюдения и выводы, сделанные после прочтения романа, дайте характеристику следующим героям: Евгению Базарову, Василию Базарову, Аркадию Кирсанову, Николаю Петровичу Кирсанову, Павлу Петровичу Кирсанову.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64701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Использованные источники:</a:t>
            </a:r>
          </a:p>
          <a:p>
            <a:r>
              <a:rPr lang="ru-RU" sz="2400" b="1" dirty="0" smtClean="0"/>
              <a:t>Л.Г. </a:t>
            </a:r>
            <a:r>
              <a:rPr lang="ru-RU" sz="2400" b="1" dirty="0" err="1" smtClean="0"/>
              <a:t>Максидонова</a:t>
            </a:r>
            <a:r>
              <a:rPr lang="ru-RU" sz="2400" b="1" dirty="0" smtClean="0"/>
              <a:t> .Конспекты уроков для учителя литературы: 10 класс: Русская литература </a:t>
            </a:r>
            <a:r>
              <a:rPr lang="en-US" sz="2400" b="1" dirty="0" smtClean="0"/>
              <a:t>XIX</a:t>
            </a:r>
            <a:r>
              <a:rPr lang="ru-RU" sz="2400" b="1" dirty="0" smtClean="0"/>
              <a:t> века: Вторая половина: В 2 ч.</a:t>
            </a:r>
          </a:p>
          <a:p>
            <a:r>
              <a:rPr lang="ru-RU" sz="2400" b="1" dirty="0" smtClean="0"/>
              <a:t>М.: Гуманитарное издательство ВЛАДОС, 2000 год.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460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071546"/>
            <a:ext cx="721523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Заполните данную ниже таблицу  до прочтения романа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И.С. Тургенева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«Отцы и дети»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учебная ситуация. Игра с заглавием.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571744"/>
          <a:ext cx="8429684" cy="331788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46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14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Взаимоотношения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Отцы и дети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4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0034" y="1142984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персонажи могут встречаться в романе с названием «Отцы и дети»?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отношения между ними возможны?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Запишите свои ассоциации в таблицу.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858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Взаимоотношения Отцов и Детей в романе И. С. 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397000"/>
          <a:ext cx="8429684" cy="501955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0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7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14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Взаимо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smtClean="0"/>
                        <a:t>отношения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Отцы и дети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947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Пожилые люди,</a:t>
                      </a:r>
                    </a:p>
                    <a:p>
                      <a:r>
                        <a:rPr lang="ru-RU" b="1" dirty="0" smtClean="0"/>
                        <a:t>старики,</a:t>
                      </a:r>
                    </a:p>
                    <a:p>
                      <a:r>
                        <a:rPr lang="ru-RU" b="1" dirty="0" smtClean="0"/>
                        <a:t>родители,</a:t>
                      </a:r>
                    </a:p>
                    <a:p>
                      <a:r>
                        <a:rPr lang="ru-RU" sz="1600" b="1" dirty="0" smtClean="0"/>
                        <a:t>рассудительные,</a:t>
                      </a:r>
                    </a:p>
                    <a:p>
                      <a:r>
                        <a:rPr lang="ru-RU" b="1" dirty="0" smtClean="0"/>
                        <a:t>умудренные опытом, учителя, консерваторы, люди с устаревшими взглядами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Молодые люди,</a:t>
                      </a:r>
                    </a:p>
                    <a:p>
                      <a:r>
                        <a:rPr lang="ru-RU" b="1" dirty="0" smtClean="0"/>
                        <a:t>юнцы,</a:t>
                      </a:r>
                    </a:p>
                    <a:p>
                      <a:r>
                        <a:rPr lang="ru-RU" sz="1600" b="1" dirty="0" smtClean="0"/>
                        <a:t>легкомысленные,</a:t>
                      </a:r>
                    </a:p>
                    <a:p>
                      <a:r>
                        <a:rPr lang="ru-RU" b="1" dirty="0" smtClean="0"/>
                        <a:t>безрассудные, нуждающиеся в помощи,</a:t>
                      </a:r>
                    </a:p>
                    <a:p>
                      <a:r>
                        <a:rPr lang="ru-RU" b="1" dirty="0" smtClean="0"/>
                        <a:t>прогрессивные, люди новых взглядов, деятельные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Любовь,</a:t>
                      </a:r>
                    </a:p>
                    <a:p>
                      <a:r>
                        <a:rPr lang="ru-RU" b="1" dirty="0" smtClean="0"/>
                        <a:t>враждебность,</a:t>
                      </a:r>
                    </a:p>
                    <a:p>
                      <a:r>
                        <a:rPr lang="ru-RU" b="1" dirty="0" smtClean="0"/>
                        <a:t>равнодушие,</a:t>
                      </a:r>
                    </a:p>
                    <a:p>
                      <a:r>
                        <a:rPr lang="ru-RU" b="1" dirty="0" smtClean="0"/>
                        <a:t>ненависть,</a:t>
                      </a:r>
                    </a:p>
                    <a:p>
                      <a:r>
                        <a:rPr lang="ru-RU" b="1" dirty="0" smtClean="0"/>
                        <a:t>уважение,</a:t>
                      </a:r>
                    </a:p>
                    <a:p>
                      <a:r>
                        <a:rPr lang="ru-RU" b="1" dirty="0" smtClean="0"/>
                        <a:t>доверие,</a:t>
                      </a:r>
                    </a:p>
                    <a:p>
                      <a:r>
                        <a:rPr lang="ru-RU" b="1" dirty="0" smtClean="0"/>
                        <a:t>зависимость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Разные поколения,</a:t>
                      </a:r>
                    </a:p>
                    <a:p>
                      <a:r>
                        <a:rPr lang="ru-RU" b="1" dirty="0" smtClean="0"/>
                        <a:t>не понимают друг друга,</a:t>
                      </a:r>
                    </a:p>
                    <a:p>
                      <a:r>
                        <a:rPr lang="ru-RU" b="1" dirty="0" smtClean="0"/>
                        <a:t>противоборствующие группы,</a:t>
                      </a:r>
                    </a:p>
                    <a:p>
                      <a:r>
                        <a:rPr lang="ru-RU" b="1" dirty="0" smtClean="0"/>
                        <a:t>вечно</a:t>
                      </a:r>
                      <a:r>
                        <a:rPr lang="ru-RU" b="1" baseline="0" dirty="0" smtClean="0"/>
                        <a:t> спорящие,</a:t>
                      </a:r>
                    </a:p>
                    <a:p>
                      <a:r>
                        <a:rPr lang="ru-RU" b="1" baseline="0" dirty="0" smtClean="0"/>
                        <a:t>двигатели прогресса,</a:t>
                      </a:r>
                    </a:p>
                    <a:p>
                      <a:r>
                        <a:rPr lang="ru-RU" b="1" baseline="0" dirty="0" smtClean="0"/>
                        <a:t>символ жизни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071546"/>
            <a:ext cx="72152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Заполните данные ниже таблицы сведениями, полученными после прочтения романа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И.С. Тургенева 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«Отцы и дети»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Вторая учебная ситуация.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6" y="785795"/>
          <a:ext cx="8501124" cy="55684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45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56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6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Безвольный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романтичный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5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гордый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9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самолюбивый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самовлюбленный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2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ранимый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тонко чувствующий суть людей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найти настоящее дело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29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страдающий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7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самоуверенный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72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насмешливый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избалованный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642918"/>
          <a:ext cx="8501124" cy="6045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29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Смелый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Желчный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Недалекий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Примитивный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Духовно ограниченный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глубоко любить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3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глубоко страдать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Отставной 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Сильный духовно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Вызывающий неприязнь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Невоспитанный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Нахал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7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распущенный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29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642918"/>
          <a:ext cx="8501124" cy="60982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56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Слащаво-приторный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Любящий красивую фразу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Болеющий за русский народ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Понимающий жизнь народа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6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Остроумный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9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Суетливый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1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Несдержанный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3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Размазня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волевой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Эгоистичный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Холодный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Лишний 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героя в романе И.С.Тургенева «Отцы и дети»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6" y="785795"/>
          <a:ext cx="8501124" cy="55684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45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6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56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Е.Базаров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Н.Кирсанов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П.Кирсанов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66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Безвольный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09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романтичный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52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гордый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95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самолюбивый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самовлюбленный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249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ранимый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тонко чувствующий суть людей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умеющий найти настоящее дело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29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страдающий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78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самоуверенный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721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насмешливый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730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избалованный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</TotalTime>
  <Words>570</Words>
  <Application>Microsoft Office PowerPoint</Application>
  <PresentationFormat>Экран (4:3)</PresentationFormat>
  <Paragraphs>239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natashabel.83@mail.ru</cp:lastModifiedBy>
  <cp:revision>11</cp:revision>
  <dcterms:modified xsi:type="dcterms:W3CDTF">2024-01-03T09:34:20Z</dcterms:modified>
</cp:coreProperties>
</file>